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9" r:id="rId2"/>
    <p:sldId id="342" r:id="rId3"/>
    <p:sldId id="336" r:id="rId4"/>
    <p:sldId id="344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8014" autoAdjust="0"/>
  </p:normalViewPr>
  <p:slideViewPr>
    <p:cSldViewPr>
      <p:cViewPr varScale="1">
        <p:scale>
          <a:sx n="123" d="100"/>
          <a:sy n="123" d="100"/>
        </p:scale>
        <p:origin x="-6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18/2/7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18/2/7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None/>
            </a:pPr>
            <a:fld id="{9B26CD33-4337-4529-948A-94F6960B2374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None/>
            </a:pPr>
            <a:fld id="{9B26CD33-4337-4529-948A-94F6960B2374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 smtClean="0"/>
              <a:t>Click to add photo album title</a:t>
            </a:r>
            <a:endParaRPr kumimoji="0"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 altLang="en-US" sz="2400" b="0" i="0" dirty="0" smtClean="0">
                <a:solidFill>
                  <a:srgbClr val="000000"/>
                </a:solidFill>
                <a:latin typeface="宋体"/>
                <a:ea typeface="+mn-ea"/>
                <a:cs typeface="宋体"/>
              </a:rPr>
              <a:t>单击以添加日期和其他详细信息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kumimoji="0" lang="en-US" smtClean="0"/>
              <a:pPr/>
              <a:t>18/2/7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 smtClean="0"/>
              <a:t>Click icon</a:t>
            </a:r>
            <a:r>
              <a:rPr kumimoji="0" lang="en-US" i="0" baseline="0" dirty="0" smtClean="0"/>
              <a:t> to add </a:t>
            </a:r>
            <a:r>
              <a:rPr kumimoji="0" lang="en-US" i="0" dirty="0" smtClean="0"/>
              <a:t>full page picture</a:t>
            </a:r>
            <a:endParaRPr kumimoji="0" lang="en-US" i="0" baseline="0" dirty="0" smtClean="0"/>
          </a:p>
          <a:p>
            <a:pPr marL="0" marR="0" indent="0" algn="ctr">
              <a:buFontTx/>
              <a:buNone/>
            </a:pPr>
            <a:endParaRPr kumimoji="0" lang="en-US" i="0" dirty="0" smtClean="0"/>
          </a:p>
          <a:p>
            <a:pPr algn="ctr">
              <a:buFontTx/>
              <a:buNone/>
            </a:pPr>
            <a:endParaRPr kumimoji="0" lang="en-US" i="0" dirty="0" smtClean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 smtClean="0"/>
              <a:t>Click to add section title</a:t>
            </a:r>
            <a:endParaRPr kumimoji="0"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 smtClean="0"/>
              <a:t>Click to add subtitle</a:t>
            </a:r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18/2/7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" y="7620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微软雅黑"/>
                <a:ea typeface="微软雅黑"/>
                <a:cs typeface="微软雅黑"/>
              </a:rPr>
              <a:t>デザインの部分</a:t>
            </a:r>
            <a:endParaRPr kumimoji="1" lang="zh-CN" altLang="en-US" sz="40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5800" y="1447800"/>
            <a:ext cx="7315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一・ゲームのデザイン</a:t>
            </a:r>
            <a:endParaRPr kumimoji="1" lang="en-US" altLang="ja-JP" sz="2400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ja-JP" b="1" dirty="0">
                <a:latin typeface="微软雅黑"/>
                <a:ea typeface="微软雅黑"/>
                <a:cs typeface="微软雅黑"/>
              </a:rPr>
              <a:t>　</a:t>
            </a:r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　１・ゲーム画面のデザイン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ja-JP" b="1" dirty="0">
                <a:latin typeface="微软雅黑"/>
                <a:ea typeface="微软雅黑"/>
                <a:cs typeface="微软雅黑"/>
              </a:rPr>
              <a:t>　</a:t>
            </a:r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　２・家具のデザイン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ja-JP" b="1" dirty="0">
                <a:latin typeface="微软雅黑"/>
                <a:ea typeface="微软雅黑"/>
                <a:cs typeface="微软雅黑"/>
              </a:rPr>
              <a:t>　</a:t>
            </a:r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　３・ボタンのデザイン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ja-JP" b="1" dirty="0">
                <a:latin typeface="微软雅黑"/>
                <a:ea typeface="微软雅黑"/>
                <a:cs typeface="微软雅黑"/>
              </a:rPr>
              <a:t>　</a:t>
            </a:r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　４・式神と怪物のデザイン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二・ポスターのデザイン</a:t>
            </a:r>
            <a:endParaRPr kumimoji="1" lang="en-US" altLang="ja-JP" sz="2400" b="1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三・今後のデザイン</a:t>
            </a:r>
            <a:endParaRPr kumimoji="1" lang="zh-CN" altLang="en-US" sz="2400" b="1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9200"/>
            <a:ext cx="7497127" cy="52611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カーペットです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7" y="1447800"/>
            <a:ext cx="7821903" cy="51093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3000" y="6858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灯です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473575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43985"/>
            <a:ext cx="7620000" cy="54579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7800" y="6096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電気器具です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5" y="838200"/>
            <a:ext cx="7756395" cy="57501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4400" y="304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ソーファです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57284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4400" y="381000"/>
            <a:ext cx="525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カーテンです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2" y="762000"/>
            <a:ext cx="7625578" cy="5825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0600" y="3048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キャビネットです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620000" cy="5551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44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テーブルです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990600"/>
            <a:ext cx="7378700" cy="56455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304800"/>
            <a:ext cx="533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デスクです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0" y="914400"/>
            <a:ext cx="7849680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0" y="381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ベッドです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33400" y="4572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３・ボタンのデザイン</a:t>
            </a:r>
            <a:endParaRPr kumimoji="1" lang="zh-CN" altLang="en-US" dirty="0"/>
          </a:p>
        </p:txBody>
      </p:sp>
      <p:pic>
        <p:nvPicPr>
          <p:cNvPr id="4" name="图片 3" descr="开始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688086" cy="1600200"/>
          </a:xfrm>
          <a:prstGeom prst="rect">
            <a:avLst/>
          </a:prstGeom>
        </p:spPr>
      </p:pic>
      <p:pic>
        <p:nvPicPr>
          <p:cNvPr id="5" name="图片 4" descr="00000000000030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688086" cy="1600200"/>
          </a:xfrm>
          <a:prstGeom prst="rect">
            <a:avLst/>
          </a:prstGeom>
        </p:spPr>
      </p:pic>
      <p:pic>
        <p:nvPicPr>
          <p:cNvPr id="6" name="图片 5" descr="変更１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2286000" cy="627133"/>
          </a:xfrm>
          <a:prstGeom prst="rect">
            <a:avLst/>
          </a:prstGeom>
        </p:spPr>
      </p:pic>
      <p:pic>
        <p:nvPicPr>
          <p:cNvPr id="7" name="图片 6" descr="変更２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90600"/>
            <a:ext cx="2286000" cy="627133"/>
          </a:xfrm>
          <a:prstGeom prst="rect">
            <a:avLst/>
          </a:prstGeom>
        </p:spPr>
      </p:pic>
      <p:pic>
        <p:nvPicPr>
          <p:cNvPr id="8" name="图片 7" descr="変更ボタン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00200"/>
            <a:ext cx="2286000" cy="627133"/>
          </a:xfrm>
          <a:prstGeom prst="rect">
            <a:avLst/>
          </a:prstGeom>
        </p:spPr>
      </p:pic>
      <p:pic>
        <p:nvPicPr>
          <p:cNvPr id="9" name="图片 8" descr="回転モード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00200"/>
            <a:ext cx="2209800" cy="606229"/>
          </a:xfrm>
          <a:prstGeom prst="rect">
            <a:avLst/>
          </a:prstGeom>
        </p:spPr>
      </p:pic>
      <p:pic>
        <p:nvPicPr>
          <p:cNvPr id="10" name="图片 9" descr="回転モード１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1000"/>
            <a:ext cx="2209800" cy="606228"/>
          </a:xfrm>
          <a:prstGeom prst="rect">
            <a:avLst/>
          </a:prstGeom>
        </p:spPr>
      </p:pic>
      <p:pic>
        <p:nvPicPr>
          <p:cNvPr id="11" name="图片 10" descr="回転モード２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90600"/>
            <a:ext cx="2209800" cy="606228"/>
          </a:xfrm>
          <a:prstGeom prst="rect">
            <a:avLst/>
          </a:prstGeom>
        </p:spPr>
      </p:pic>
      <p:pic>
        <p:nvPicPr>
          <p:cNvPr id="13" name="图片 12" descr="削　除１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20867"/>
            <a:ext cx="2286000" cy="627133"/>
          </a:xfrm>
          <a:prstGeom prst="rect">
            <a:avLst/>
          </a:prstGeom>
        </p:spPr>
      </p:pic>
      <p:pic>
        <p:nvPicPr>
          <p:cNvPr id="14" name="图片 13" descr="削　除２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048000"/>
            <a:ext cx="2263878" cy="621064"/>
          </a:xfrm>
          <a:prstGeom prst="rect">
            <a:avLst/>
          </a:prstGeom>
        </p:spPr>
      </p:pic>
      <p:pic>
        <p:nvPicPr>
          <p:cNvPr id="15" name="图片 14" descr="削除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57600"/>
            <a:ext cx="2286000" cy="627132"/>
          </a:xfrm>
          <a:prstGeom prst="rect">
            <a:avLst/>
          </a:prstGeom>
        </p:spPr>
      </p:pic>
      <p:pic>
        <p:nvPicPr>
          <p:cNvPr id="16" name="图片 15" descr="詳細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0"/>
            <a:ext cx="2209800" cy="606229"/>
          </a:xfrm>
          <a:prstGeom prst="rect">
            <a:avLst/>
          </a:prstGeom>
        </p:spPr>
      </p:pic>
      <p:pic>
        <p:nvPicPr>
          <p:cNvPr id="17" name="图片 16" descr="詳細１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38400"/>
            <a:ext cx="2209800" cy="606228"/>
          </a:xfrm>
          <a:prstGeom prst="rect">
            <a:avLst/>
          </a:prstGeom>
        </p:spPr>
      </p:pic>
      <p:pic>
        <p:nvPicPr>
          <p:cNvPr id="18" name="图片 17" descr="詳細２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7600"/>
            <a:ext cx="2209800" cy="606228"/>
          </a:xfrm>
          <a:prstGeom prst="rect">
            <a:avLst/>
          </a:prstGeom>
        </p:spPr>
      </p:pic>
      <p:pic>
        <p:nvPicPr>
          <p:cNvPr id="19" name="图片 18" descr="やめる２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105400"/>
            <a:ext cx="2286000" cy="627133"/>
          </a:xfrm>
          <a:prstGeom prst="rect">
            <a:avLst/>
          </a:prstGeom>
        </p:spPr>
      </p:pic>
      <p:pic>
        <p:nvPicPr>
          <p:cNvPr id="20" name="图片 19" descr="やめろ１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95800"/>
            <a:ext cx="2286000" cy="627133"/>
          </a:xfrm>
          <a:prstGeom prst="rect">
            <a:avLst/>
          </a:prstGeom>
        </p:spPr>
      </p:pic>
      <p:pic>
        <p:nvPicPr>
          <p:cNvPr id="21" name="图片 20" descr="やめる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715000"/>
            <a:ext cx="2286000" cy="627133"/>
          </a:xfrm>
          <a:prstGeom prst="rect">
            <a:avLst/>
          </a:prstGeom>
        </p:spPr>
      </p:pic>
      <p:pic>
        <p:nvPicPr>
          <p:cNvPr id="22" name="图片 21" descr="移動モード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2592194" cy="1296097"/>
          </a:xfrm>
          <a:prstGeom prst="rect">
            <a:avLst/>
          </a:prstGeom>
        </p:spPr>
      </p:pic>
      <p:pic>
        <p:nvPicPr>
          <p:cNvPr id="23" name="图片 22" descr="追加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48000"/>
            <a:ext cx="1447800" cy="842356"/>
          </a:xfrm>
          <a:prstGeom prst="rect">
            <a:avLst/>
          </a:prstGeom>
        </p:spPr>
      </p:pic>
      <p:pic>
        <p:nvPicPr>
          <p:cNvPr id="24" name="图片 23" descr="追加１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105400"/>
            <a:ext cx="1752600" cy="1083733"/>
          </a:xfrm>
          <a:prstGeom prst="rect">
            <a:avLst/>
          </a:prstGeom>
        </p:spPr>
      </p:pic>
      <p:pic>
        <p:nvPicPr>
          <p:cNvPr id="25" name="图片 24" descr="モード変更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38600"/>
            <a:ext cx="2743200" cy="1371600"/>
          </a:xfrm>
          <a:prstGeom prst="rect">
            <a:avLst/>
          </a:prstGeom>
        </p:spPr>
      </p:pic>
      <p:pic>
        <p:nvPicPr>
          <p:cNvPr id="26" name="图片 25" descr="モード変更１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89" y="5047956"/>
            <a:ext cx="2302089" cy="895645"/>
          </a:xfrm>
          <a:prstGeom prst="rect">
            <a:avLst/>
          </a:prstGeom>
        </p:spPr>
      </p:pic>
      <p:pic>
        <p:nvPicPr>
          <p:cNvPr id="28" name="图片 27" descr="移動モード１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" y="5791200"/>
            <a:ext cx="2329458" cy="9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0" y="381000"/>
            <a:ext cx="739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一・ゲームのデザイン</a:t>
            </a:r>
            <a:endParaRPr kumimoji="1" lang="en-US" altLang="ja-JP" sz="2400" b="1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　　１・ゲーム画面のデザイン</a:t>
            </a:r>
            <a:endParaRPr kumimoji="1" lang="en-US" altLang="zh-CN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前期画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7354742" cy="42072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000" y="1219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ゲームの登録画面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9600" y="6172200"/>
            <a:ext cx="247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Photoshop</a:t>
            </a:r>
            <a:r>
              <a:rPr kumimoji="1" lang="ja-JP" altLang="en-US" dirty="0" smtClean="0"/>
              <a:t>で作りました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216760"/>
      </p:ext>
    </p:extLst>
  </p:cSld>
  <p:clrMapOvr>
    <a:masterClrMapping/>
  </p:clrMapOvr>
  <p:transition xmlns:p14="http://schemas.microsoft.com/office/powerpoint/2010/main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09600" y="6096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４・式神と怪物のデザイン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4400" y="1219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式神のデザイン</a:t>
            </a:r>
            <a:endParaRPr kumimoji="1" lang="zh-CN" altLang="en-US" dirty="0"/>
          </a:p>
        </p:txBody>
      </p:sp>
      <p:pic>
        <p:nvPicPr>
          <p:cNvPr id="5" name="图片 4" descr="説明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5181600" cy="5181600"/>
          </a:xfrm>
          <a:prstGeom prst="rect">
            <a:avLst/>
          </a:prstGeom>
        </p:spPr>
      </p:pic>
      <p:pic>
        <p:nvPicPr>
          <p:cNvPr id="6" name="图片 5" descr="アイコン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43000"/>
            <a:ext cx="1524000" cy="1524000"/>
          </a:xfrm>
          <a:prstGeom prst="rect">
            <a:avLst/>
          </a:prstGeom>
        </p:spPr>
      </p:pic>
      <p:pic>
        <p:nvPicPr>
          <p:cNvPr id="7" name="图片 6" descr="ゲーム用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05200"/>
            <a:ext cx="2997200" cy="299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600" y="2971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白無常ー金（五行）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29000" y="19050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説明用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553200" y="381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アイコン用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29400" y="3048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説明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381000"/>
            <a:ext cx="3429000" cy="3429000"/>
          </a:xfrm>
          <a:prstGeom prst="rect">
            <a:avLst/>
          </a:prstGeom>
        </p:spPr>
      </p:pic>
      <p:pic>
        <p:nvPicPr>
          <p:cNvPr id="4" name="图片 3" descr="アイコン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400"/>
            <a:ext cx="1170510" cy="1170510"/>
          </a:xfrm>
          <a:prstGeom prst="rect">
            <a:avLst/>
          </a:prstGeom>
        </p:spPr>
      </p:pic>
      <p:pic>
        <p:nvPicPr>
          <p:cNvPr id="5" name="图片 4" descr="ゲーム用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2286000" cy="2286000"/>
          </a:xfrm>
          <a:prstGeom prst="rect">
            <a:avLst/>
          </a:prstGeom>
        </p:spPr>
      </p:pic>
      <p:pic>
        <p:nvPicPr>
          <p:cNvPr id="6" name="图片 5" descr="説明用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71800"/>
            <a:ext cx="3733800" cy="3733800"/>
          </a:xfrm>
          <a:prstGeom prst="rect">
            <a:avLst/>
          </a:prstGeom>
        </p:spPr>
      </p:pic>
      <p:pic>
        <p:nvPicPr>
          <p:cNvPr id="7" name="图片 6" descr="アイコン用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971800"/>
            <a:ext cx="1143000" cy="1143000"/>
          </a:xfrm>
          <a:prstGeom prst="rect">
            <a:avLst/>
          </a:prstGeom>
        </p:spPr>
      </p:pic>
      <p:pic>
        <p:nvPicPr>
          <p:cNvPr id="8" name="图片 7" descr="ゲーム用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267200"/>
            <a:ext cx="2514600" cy="2514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150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大天狗ー火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19200" y="4419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黒無常ー水</a:t>
            </a:r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説明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200400" cy="3200400"/>
          </a:xfrm>
          <a:prstGeom prst="rect">
            <a:avLst/>
          </a:prstGeom>
        </p:spPr>
      </p:pic>
      <p:pic>
        <p:nvPicPr>
          <p:cNvPr id="4" name="图片 3" descr="アイコン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7510"/>
            <a:ext cx="1298615" cy="1298615"/>
          </a:xfrm>
          <a:prstGeom prst="rect">
            <a:avLst/>
          </a:prstGeom>
        </p:spPr>
      </p:pic>
      <p:pic>
        <p:nvPicPr>
          <p:cNvPr id="5" name="图片 4" descr="ゲーム用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71600"/>
            <a:ext cx="2057400" cy="2057400"/>
          </a:xfrm>
          <a:prstGeom prst="rect">
            <a:avLst/>
          </a:prstGeom>
        </p:spPr>
      </p:pic>
      <p:pic>
        <p:nvPicPr>
          <p:cNvPr id="6" name="图片 5" descr="説明用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4343400" cy="4343400"/>
          </a:xfrm>
          <a:prstGeom prst="rect">
            <a:avLst/>
          </a:prstGeom>
        </p:spPr>
      </p:pic>
      <p:pic>
        <p:nvPicPr>
          <p:cNvPr id="7" name="图片 6" descr="アイコン用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0"/>
            <a:ext cx="1312839" cy="1312839"/>
          </a:xfrm>
          <a:prstGeom prst="rect">
            <a:avLst/>
          </a:prstGeom>
        </p:spPr>
      </p:pic>
      <p:pic>
        <p:nvPicPr>
          <p:cNvPr id="8" name="图片 7" descr="ゲーム用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67200"/>
            <a:ext cx="2438400" cy="2438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86400" y="1371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山兎ー木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24000" y="4648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妖狐ー土</a:t>
            </a:r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85800" y="381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怪物のデザイン</a:t>
            </a:r>
            <a:endParaRPr kumimoji="1" lang="zh-CN" altLang="en-US" dirty="0"/>
          </a:p>
        </p:txBody>
      </p:sp>
      <p:pic>
        <p:nvPicPr>
          <p:cNvPr id="4" name="图片 3" descr="説明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" y="838200"/>
            <a:ext cx="2971800" cy="2971800"/>
          </a:xfrm>
          <a:prstGeom prst="rect">
            <a:avLst/>
          </a:prstGeom>
        </p:spPr>
      </p:pic>
      <p:pic>
        <p:nvPicPr>
          <p:cNvPr id="5" name="图片 4" descr="アイコン用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90600"/>
            <a:ext cx="926818" cy="926818"/>
          </a:xfrm>
          <a:prstGeom prst="rect">
            <a:avLst/>
          </a:prstGeom>
        </p:spPr>
      </p:pic>
      <p:pic>
        <p:nvPicPr>
          <p:cNvPr id="6" name="图片 5" descr="ゲーム用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1752599" cy="1752599"/>
          </a:xfrm>
          <a:prstGeom prst="rect">
            <a:avLst/>
          </a:prstGeom>
        </p:spPr>
      </p:pic>
      <p:pic>
        <p:nvPicPr>
          <p:cNvPr id="7" name="图片 6" descr="酒吞童子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28801"/>
            <a:ext cx="1688869" cy="1752600"/>
          </a:xfrm>
          <a:prstGeom prst="rect">
            <a:avLst/>
          </a:prstGeom>
        </p:spPr>
      </p:pic>
      <p:pic>
        <p:nvPicPr>
          <p:cNvPr id="8" name="图片 7" descr="アイコン用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990600"/>
            <a:ext cx="838200" cy="838200"/>
          </a:xfrm>
          <a:prstGeom prst="rect">
            <a:avLst/>
          </a:prstGeom>
        </p:spPr>
      </p:pic>
      <p:pic>
        <p:nvPicPr>
          <p:cNvPr id="9" name="图片 8" descr="説明用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62000"/>
            <a:ext cx="2819400" cy="2819400"/>
          </a:xfrm>
          <a:prstGeom prst="rect">
            <a:avLst/>
          </a:prstGeom>
        </p:spPr>
      </p:pic>
      <p:pic>
        <p:nvPicPr>
          <p:cNvPr id="10" name="图片 9" descr="青行燈１１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00600"/>
            <a:ext cx="1828800" cy="1828800"/>
          </a:xfrm>
          <a:prstGeom prst="rect">
            <a:avLst/>
          </a:prstGeom>
        </p:spPr>
      </p:pic>
      <p:pic>
        <p:nvPicPr>
          <p:cNvPr id="11" name="图片 10" descr="説明用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33800"/>
            <a:ext cx="2743200" cy="2743200"/>
          </a:xfrm>
          <a:prstGeom prst="rect">
            <a:avLst/>
          </a:prstGeom>
        </p:spPr>
      </p:pic>
      <p:pic>
        <p:nvPicPr>
          <p:cNvPr id="12" name="图片 11" descr="アイコン用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86200"/>
            <a:ext cx="990600" cy="990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76400" y="3657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丑の刻参り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96000" y="35814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酒呑童子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24600" y="5867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青行燈</a:t>
            </a:r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57200" y="4572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二・ポスターのデザイン</a:t>
            </a:r>
            <a:endParaRPr kumimoji="1" lang="zh-CN" altLang="en-US" sz="24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風水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6426475" cy="45392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8000" y="18288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陰陽の元素</a:t>
            </a:r>
            <a:endParaRPr kumimoji="1" lang="en-US" altLang="zh-CN" dirty="0"/>
          </a:p>
          <a:p>
            <a:r>
              <a:rPr kumimoji="1" lang="ja-JP" altLang="en-US" dirty="0" smtClean="0"/>
              <a:t>白い色</a:t>
            </a:r>
            <a:endParaRPr kumimoji="1" lang="en-US" altLang="ja-JP" dirty="0" smtClean="0"/>
          </a:p>
          <a:p>
            <a:r>
              <a:rPr kumimoji="1" lang="ja-JP" altLang="en-US" dirty="0" smtClean="0"/>
              <a:t>黒い色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0" y="3276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漫画スタイル利用した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34200" y="4572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陰陽師と式神の物語デザインした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ゲームの遊び方を述べる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8200" y="533400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2400" b="1" dirty="0" smtClean="0">
                <a:latin typeface="微软雅黑"/>
                <a:ea typeface="微软雅黑"/>
                <a:cs typeface="微软雅黑"/>
              </a:rPr>
              <a:t>三・今後</a:t>
            </a:r>
            <a:r>
              <a:rPr kumimoji="1" lang="ja-JP" altLang="en-US" sz="2400" b="1" dirty="0">
                <a:latin typeface="微软雅黑"/>
                <a:ea typeface="微软雅黑"/>
                <a:cs typeface="微软雅黑"/>
              </a:rPr>
              <a:t>のデザイン</a:t>
            </a:r>
            <a:endParaRPr kumimoji="1" lang="zh-CN" altLang="en-US" sz="2400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2286000"/>
            <a:ext cx="6934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説明の画面デザイン</a:t>
            </a:r>
            <a:endParaRPr kumimoji="1" lang="en-US" altLang="ja-JP" sz="2400" dirty="0" smtClean="0"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200000"/>
              </a:lnSpc>
            </a:pP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別の内容</a:t>
            </a: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を</a:t>
            </a: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改良</a:t>
            </a:r>
            <a:endParaRPr kumimoji="1" lang="en-US" altLang="ja-JP" sz="2400" dirty="0" smtClean="0"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200000"/>
              </a:lnSpc>
            </a:pP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ゲーム</a:t>
            </a: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の</a:t>
            </a:r>
            <a:r>
              <a:rPr kumimoji="1" lang="en-US" altLang="ja-JP" sz="2400" dirty="0" smtClean="0">
                <a:latin typeface="微软雅黑"/>
                <a:ea typeface="微软雅黑"/>
                <a:cs typeface="微软雅黑"/>
              </a:rPr>
              <a:t>BGM</a:t>
            </a:r>
            <a:r>
              <a:rPr kumimoji="1" lang="ja-JP" altLang="en-US" sz="2400" dirty="0" smtClean="0">
                <a:latin typeface="微软雅黑"/>
                <a:ea typeface="微软雅黑"/>
                <a:cs typeface="微软雅黑"/>
              </a:rPr>
              <a:t>を探す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6228772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风水过程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33369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1066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レベルを選択することの画面　</a:t>
            </a:r>
            <a:endParaRPr kumimoji="1" lang="zh-CN" alt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游戏界面改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407400" cy="557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457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ゲームの遊び画面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6204944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失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2394741" cy="4620309"/>
          </a:xfrm>
          <a:prstGeom prst="rect">
            <a:avLst/>
          </a:prstGeom>
        </p:spPr>
      </p:pic>
      <p:pic>
        <p:nvPicPr>
          <p:cNvPr id="3" name="图片 2" descr="胜利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95400"/>
            <a:ext cx="2394741" cy="46203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800" y="685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atin typeface="微软雅黑"/>
                <a:ea typeface="微软雅黑"/>
                <a:cs typeface="微软雅黑"/>
              </a:rPr>
              <a:t>ゲームを終わったの画面</a:t>
            </a:r>
            <a:endParaRPr kumimoji="1" lang="en-US" altLang="ja-JP" b="1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200" y="533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２・家具のデザイン</a:t>
            </a:r>
            <a:endParaRPr kumimoji="1" lang="en-US" altLang="ja-JP" dirty="0" smtClean="0"/>
          </a:p>
          <a:p>
            <a:endParaRPr kumimoji="1" lang="zh-CN" altLang="en-US" dirty="0"/>
          </a:p>
        </p:txBody>
      </p:sp>
      <p:pic>
        <p:nvPicPr>
          <p:cNvPr id="3" name="图片 2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372749" cy="2209800"/>
          </a:xfrm>
          <a:prstGeom prst="rect">
            <a:avLst/>
          </a:prstGeom>
        </p:spPr>
      </p:pic>
      <p:pic>
        <p:nvPicPr>
          <p:cNvPr id="4" name="图片 3" descr="一（1）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86200"/>
            <a:ext cx="5063720" cy="2631326"/>
          </a:xfrm>
          <a:prstGeom prst="rect">
            <a:avLst/>
          </a:prstGeom>
        </p:spPr>
      </p:pic>
      <p:pic>
        <p:nvPicPr>
          <p:cNvPr id="5" name="图片 4" descr="一（2）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070043"/>
            <a:ext cx="5562600" cy="281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800" y="1752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部屋のデザイン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部屋のレベルは五つです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09800" y="3352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これは１レベルの部屋です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二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3733800" cy="1886903"/>
          </a:xfrm>
          <a:prstGeom prst="rect">
            <a:avLst/>
          </a:prstGeom>
        </p:spPr>
      </p:pic>
      <p:pic>
        <p:nvPicPr>
          <p:cNvPr id="3" name="图片 2" descr="二（1）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1371600"/>
            <a:ext cx="4267200" cy="2217420"/>
          </a:xfrm>
          <a:prstGeom prst="rect">
            <a:avLst/>
          </a:prstGeom>
        </p:spPr>
      </p:pic>
      <p:pic>
        <p:nvPicPr>
          <p:cNvPr id="4" name="图片 3" descr="二（2）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19200"/>
            <a:ext cx="4318898" cy="2182586"/>
          </a:xfrm>
          <a:prstGeom prst="rect">
            <a:avLst/>
          </a:prstGeom>
        </p:spPr>
      </p:pic>
      <p:pic>
        <p:nvPicPr>
          <p:cNvPr id="5" name="图片 4" descr="三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2000"/>
            <a:ext cx="4038600" cy="2098630"/>
          </a:xfrm>
          <a:prstGeom prst="rect">
            <a:avLst/>
          </a:prstGeom>
        </p:spPr>
      </p:pic>
      <p:pic>
        <p:nvPicPr>
          <p:cNvPr id="6" name="图片 5" descr="三（1）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56490"/>
            <a:ext cx="4724400" cy="23875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400" y="533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これは２レベルの部屋です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33400" y="3962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これは３レベルの部屋です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四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95400"/>
            <a:ext cx="4158268" cy="2160814"/>
          </a:xfrm>
          <a:prstGeom prst="rect">
            <a:avLst/>
          </a:prstGeom>
        </p:spPr>
      </p:pic>
      <p:pic>
        <p:nvPicPr>
          <p:cNvPr id="3" name="图片 2" descr="五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191000"/>
            <a:ext cx="4975887" cy="251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3810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これは４レベルの部屋です</a:t>
            </a:r>
            <a:endParaRPr kumimoji="1" lang="en-US" altLang="ja-JP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33400" y="36576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これは５レベルの部屋です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5800" y="304800"/>
            <a:ext cx="6629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家具のデザイン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家具は１０種類があります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盆栽、カーペット、灯、電気器具、ソーファ、カーテン、キャビネット、テーブル、デスク、ベッド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6248400" cy="48128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10400" y="3657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盆栽のモデルです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14652"/>
      </p:ext>
    </p:extLst>
  </p:cSld>
  <p:clrMapOvr>
    <a:masterClrMapping/>
  </p:clrMapOvr>
  <p:transition xmlns:p14="http://schemas.microsoft.com/office/powerpoint/2010/main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型相册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古典型相册.potx</Template>
  <TotalTime>0</TotalTime>
  <Words>240</Words>
  <Application>Microsoft Macintosh PowerPoint</Application>
  <PresentationFormat>全屏显示(4:3)</PresentationFormat>
  <Paragraphs>64</Paragraphs>
  <Slides>25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古典型相册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2018-02-07T06:00:07Z</dcterms:modified>
</cp:coreProperties>
</file>